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26974800" cy="361188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2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978" y="132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1688763" cy="18113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279688" y="0"/>
            <a:ext cx="11688762" cy="18113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82521-270D-43B3-8942-E8D15B6D7904}" type="datetimeFigureOut">
              <a:rPr lang="en-US" smtClean="0"/>
              <a:t>26-Nov-19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60988" y="4514850"/>
            <a:ext cx="16252825" cy="1219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697163" y="17381538"/>
            <a:ext cx="21580475" cy="14222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4307463"/>
            <a:ext cx="11688763" cy="1811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279688" y="34307463"/>
            <a:ext cx="11688762" cy="1811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3CC24-BA35-4728-BC2B-11FB59E2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3CC24-BA35-4728-BC2B-11FB59E28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6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3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0" y="5861055"/>
            <a:ext cx="24688800" cy="12482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0" y="5861055"/>
            <a:ext cx="73456800" cy="12482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34137600"/>
            <a:ext cx="49072800" cy="96551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68800" y="34137600"/>
            <a:ext cx="49072800" cy="96551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3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3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1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3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3"/>
            <a:ext cx="329184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D307-176B-4D78-836E-8019EAB19CF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2EB1-2C5D-4A72-887F-565746342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122"/>
          <p:cNvSpPr>
            <a:spLocks noChangeArrowheads="1"/>
          </p:cNvSpPr>
          <p:nvPr/>
        </p:nvSpPr>
        <p:spPr bwMode="auto">
          <a:xfrm>
            <a:off x="18389601" y="4857750"/>
            <a:ext cx="16992599" cy="13887450"/>
          </a:xfrm>
          <a:prstGeom prst="roundRect">
            <a:avLst>
              <a:gd name="adj" fmla="val 5427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4" name="Text Box 995"/>
          <p:cNvSpPr txBox="1">
            <a:spLocks noChangeArrowheads="1"/>
          </p:cNvSpPr>
          <p:nvPr/>
        </p:nvSpPr>
        <p:spPr bwMode="auto">
          <a:xfrm>
            <a:off x="457200" y="26512771"/>
            <a:ext cx="35576933" cy="933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376202" tIns="188101" rIns="376202" bIns="188101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3600" b="1" i="1" dirty="0" smtClean="0">
                <a:ea typeface="宋体" pitchFamily="-65" charset="-122"/>
                <a:cs typeface="宋体" pitchFamily="-65" charset="-122"/>
              </a:rPr>
              <a:t>Department </a:t>
            </a:r>
            <a:r>
              <a:rPr lang="en-US" altLang="zh-CN" sz="3600" b="1" i="1" dirty="0">
                <a:ea typeface="宋体" pitchFamily="-65" charset="-122"/>
                <a:cs typeface="宋体" pitchFamily="-65" charset="-122"/>
              </a:rPr>
              <a:t>of </a:t>
            </a:r>
            <a:r>
              <a:rPr lang="en-US" altLang="zh-CN" sz="3600" b="1" i="1" dirty="0" smtClean="0">
                <a:ea typeface="宋体" pitchFamily="-65" charset="-122"/>
                <a:cs typeface="宋体" pitchFamily="-65" charset="-122"/>
              </a:rPr>
              <a:t>Biomedical  Engineering  			Khulna University of Engineering &amp;Technology (KUET), Khulna-9203, Bangladesh</a:t>
            </a:r>
            <a:endParaRPr lang="en-US" altLang="zh-CN" sz="3600" b="1" i="1" dirty="0"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52" name="Text Box 1135"/>
          <p:cNvSpPr txBox="1">
            <a:spLocks noChangeArrowheads="1"/>
          </p:cNvSpPr>
          <p:nvPr/>
        </p:nvSpPr>
        <p:spPr bwMode="auto">
          <a:xfrm>
            <a:off x="18694400" y="5780768"/>
            <a:ext cx="16646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Show the data that you have generated, and talk about what it means.</a:t>
            </a:r>
          </a:p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endParaRPr lang="en-US" sz="32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sp>
        <p:nvSpPr>
          <p:cNvPr id="5" name="Text Box 996"/>
          <p:cNvSpPr txBox="1">
            <a:spLocks noChangeArrowheads="1"/>
          </p:cNvSpPr>
          <p:nvPr/>
        </p:nvSpPr>
        <p:spPr bwMode="auto">
          <a:xfrm>
            <a:off x="5283200" y="571500"/>
            <a:ext cx="27228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Your Project Title Here</a:t>
            </a:r>
          </a:p>
        </p:txBody>
      </p:sp>
      <p:sp>
        <p:nvSpPr>
          <p:cNvPr id="6" name="Text Box 1007"/>
          <p:cNvSpPr txBox="1">
            <a:spLocks noChangeArrowheads="1"/>
          </p:cNvSpPr>
          <p:nvPr/>
        </p:nvSpPr>
        <p:spPr bwMode="auto">
          <a:xfrm>
            <a:off x="3759200" y="3060606"/>
            <a:ext cx="292608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000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Your Names Here and Name of </a:t>
            </a:r>
            <a:r>
              <a:rPr lang="en-US" altLang="zh-CN" sz="4000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Project Supervisor</a:t>
            </a:r>
            <a:endParaRPr lang="en-US" altLang="zh-CN" sz="4000" dirty="0" smtClean="0">
              <a:latin typeface="Arial" pitchFamily="-65" charset="0"/>
              <a:ea typeface="宋体" pitchFamily="-65" charset="-122"/>
              <a:cs typeface="宋体" pitchFamily="-65" charset="-122"/>
            </a:endParaRPr>
          </a:p>
          <a:p>
            <a:pPr algn="ctr" defTabSz="3762375"/>
            <a:r>
              <a:rPr lang="en-US" altLang="zh-CN" sz="4000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Dept. of BME, KUET, Khulna-9203, Bangladesh </a:t>
            </a:r>
            <a:endParaRPr lang="en-US" altLang="zh-CN" sz="4000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7" name="AutoShape 1122"/>
          <p:cNvSpPr>
            <a:spLocks noChangeArrowheads="1"/>
          </p:cNvSpPr>
          <p:nvPr/>
        </p:nvSpPr>
        <p:spPr bwMode="auto">
          <a:xfrm>
            <a:off x="1092202" y="4876801"/>
            <a:ext cx="16992599" cy="6438899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8" name="Text Box 1123"/>
          <p:cNvSpPr txBox="1">
            <a:spLocks noChangeArrowheads="1"/>
          </p:cNvSpPr>
          <p:nvPr/>
        </p:nvSpPr>
        <p:spPr bwMode="auto">
          <a:xfrm>
            <a:off x="5943600" y="4909321"/>
            <a:ext cx="7391400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Introduction &amp; Motivation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9" name="Text Box 1135"/>
          <p:cNvSpPr txBox="1">
            <a:spLocks noChangeArrowheads="1"/>
          </p:cNvSpPr>
          <p:nvPr/>
        </p:nvSpPr>
        <p:spPr bwMode="auto">
          <a:xfrm>
            <a:off x="1438171" y="5761663"/>
            <a:ext cx="1664662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Why are you doing this project? </a:t>
            </a:r>
          </a:p>
          <a:p>
            <a:pPr marL="742950" lvl="2" indent="-28575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What’s the big picture?</a:t>
            </a:r>
          </a:p>
          <a:p>
            <a:pPr marL="304800" indent="-30480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What’s the current state-of-the-art?</a:t>
            </a:r>
          </a:p>
          <a:p>
            <a:pPr marL="304800" indent="-30480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Why is your work an improvement?</a:t>
            </a:r>
          </a:p>
          <a:p>
            <a:pPr marL="304800" indent="-30480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People need to understand this about your project: Who, what, why, how?</a:t>
            </a:r>
          </a:p>
          <a:p>
            <a:pPr marL="742950" lvl="1" indent="-28575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The title section is the “who.”</a:t>
            </a:r>
          </a:p>
          <a:p>
            <a:pPr marL="742950" lvl="1" indent="-285750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This section is the “what” and “why.” </a:t>
            </a:r>
          </a:p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endParaRPr lang="en-US" sz="32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sp>
        <p:nvSpPr>
          <p:cNvPr id="16" name="AutoShape 1122"/>
          <p:cNvSpPr>
            <a:spLocks noChangeArrowheads="1"/>
          </p:cNvSpPr>
          <p:nvPr/>
        </p:nvSpPr>
        <p:spPr bwMode="auto">
          <a:xfrm>
            <a:off x="1117601" y="11487150"/>
            <a:ext cx="16992599" cy="8286750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7" name="AutoShape 1122"/>
          <p:cNvSpPr>
            <a:spLocks noChangeArrowheads="1"/>
          </p:cNvSpPr>
          <p:nvPr/>
        </p:nvSpPr>
        <p:spPr bwMode="auto">
          <a:xfrm>
            <a:off x="1117601" y="19945351"/>
            <a:ext cx="16992599" cy="6629400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8" name="AutoShape 1122"/>
          <p:cNvSpPr>
            <a:spLocks noChangeArrowheads="1"/>
          </p:cNvSpPr>
          <p:nvPr/>
        </p:nvSpPr>
        <p:spPr bwMode="auto">
          <a:xfrm>
            <a:off x="18389601" y="24612600"/>
            <a:ext cx="16992599" cy="1962150"/>
          </a:xfrm>
          <a:prstGeom prst="roundRect">
            <a:avLst>
              <a:gd name="adj" fmla="val 10260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9" name="AutoShape 1122"/>
          <p:cNvSpPr>
            <a:spLocks noChangeArrowheads="1"/>
          </p:cNvSpPr>
          <p:nvPr/>
        </p:nvSpPr>
        <p:spPr bwMode="auto">
          <a:xfrm>
            <a:off x="18389601" y="19050000"/>
            <a:ext cx="16992599" cy="5334000"/>
          </a:xfrm>
          <a:prstGeom prst="roundRect">
            <a:avLst>
              <a:gd name="adj" fmla="val 8811"/>
            </a:avLst>
          </a:prstGeom>
          <a:solidFill>
            <a:schemeClr val="bg1"/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3762375"/>
            <a:endParaRPr lang="zh-CN" altLang="en-US" sz="40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0" name="Text Box 1123"/>
          <p:cNvSpPr txBox="1">
            <a:spLocks noChangeArrowheads="1"/>
          </p:cNvSpPr>
          <p:nvPr/>
        </p:nvSpPr>
        <p:spPr bwMode="auto">
          <a:xfrm>
            <a:off x="6629400" y="11538720"/>
            <a:ext cx="5943601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Project Description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1" name="Text Box 1123"/>
          <p:cNvSpPr txBox="1">
            <a:spLocks noChangeArrowheads="1"/>
          </p:cNvSpPr>
          <p:nvPr/>
        </p:nvSpPr>
        <p:spPr bwMode="auto">
          <a:xfrm>
            <a:off x="6375400" y="20040600"/>
            <a:ext cx="6273800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Materials &amp; Methods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2" name="Text Box 1123"/>
          <p:cNvSpPr txBox="1">
            <a:spLocks noChangeArrowheads="1"/>
          </p:cNvSpPr>
          <p:nvPr/>
        </p:nvSpPr>
        <p:spPr bwMode="auto">
          <a:xfrm>
            <a:off x="24612600" y="4876800"/>
            <a:ext cx="5791200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Results &amp; Analysis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3" name="Text Box 1123"/>
          <p:cNvSpPr txBox="1">
            <a:spLocks noChangeArrowheads="1"/>
          </p:cNvSpPr>
          <p:nvPr/>
        </p:nvSpPr>
        <p:spPr bwMode="auto">
          <a:xfrm>
            <a:off x="25069800" y="19118759"/>
            <a:ext cx="3810000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Conclusion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4" name="Text Box 1123"/>
          <p:cNvSpPr txBox="1">
            <a:spLocks noChangeArrowheads="1"/>
          </p:cNvSpPr>
          <p:nvPr/>
        </p:nvSpPr>
        <p:spPr bwMode="auto">
          <a:xfrm>
            <a:off x="23926800" y="24681359"/>
            <a:ext cx="6096000" cy="769441"/>
          </a:xfrm>
          <a:prstGeom prst="rect">
            <a:avLst/>
          </a:prstGeom>
          <a:solidFill>
            <a:srgbClr val="CCFF9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zh-CN" sz="4400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Acknowledgements</a:t>
            </a:r>
            <a:endParaRPr lang="en-US" altLang="zh-CN" sz="44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5" name="Text Box 1135"/>
          <p:cNvSpPr txBox="1">
            <a:spLocks noChangeArrowheads="1"/>
          </p:cNvSpPr>
          <p:nvPr/>
        </p:nvSpPr>
        <p:spPr bwMode="auto">
          <a:xfrm>
            <a:off x="18591117" y="25603200"/>
            <a:ext cx="173752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Mentors, funding, other resources</a:t>
            </a:r>
          </a:p>
        </p:txBody>
      </p:sp>
      <p:sp>
        <p:nvSpPr>
          <p:cNvPr id="46" name="Text Box 1135"/>
          <p:cNvSpPr txBox="1">
            <a:spLocks noChangeArrowheads="1"/>
          </p:cNvSpPr>
          <p:nvPr/>
        </p:nvSpPr>
        <p:spPr bwMode="auto">
          <a:xfrm>
            <a:off x="1422400" y="12274436"/>
            <a:ext cx="166466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your project so that people know what you are doing. </a:t>
            </a:r>
          </a:p>
          <a:p>
            <a:pPr marL="741363" lvl="1" indent="-268288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This is a continuation of the answer to the “what” question.</a:t>
            </a:r>
          </a:p>
          <a:p>
            <a:pPr marL="741363" lvl="1" indent="-268288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You will also start to talk about “how” in this section.</a:t>
            </a:r>
          </a:p>
        </p:txBody>
      </p:sp>
      <p:sp>
        <p:nvSpPr>
          <p:cNvPr id="170" name="Text Box 1135"/>
          <p:cNvSpPr txBox="1">
            <a:spLocks noChangeArrowheads="1"/>
          </p:cNvSpPr>
          <p:nvPr/>
        </p:nvSpPr>
        <p:spPr bwMode="auto">
          <a:xfrm>
            <a:off x="18669000" y="19888200"/>
            <a:ext cx="16646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Sum up your key results</a:t>
            </a:r>
          </a:p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Can also mention future work</a:t>
            </a:r>
          </a:p>
        </p:txBody>
      </p:sp>
      <p:sp>
        <p:nvSpPr>
          <p:cNvPr id="131" name="Text Box 1135"/>
          <p:cNvSpPr txBox="1">
            <a:spLocks noChangeArrowheads="1"/>
          </p:cNvSpPr>
          <p:nvPr/>
        </p:nvSpPr>
        <p:spPr bwMode="auto">
          <a:xfrm>
            <a:off x="1320800" y="20797897"/>
            <a:ext cx="1664662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the materials, supplies, equipment, etc. that you are using</a:t>
            </a:r>
          </a:p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what you are doing (your procedures)</a:t>
            </a:r>
          </a:p>
          <a:p>
            <a:pPr marL="304800" indent="-304800" eaLnBrk="1" hangingPunct="1">
              <a:spcBef>
                <a:spcPct val="0"/>
              </a:spcBef>
              <a:buFontTx/>
              <a:buChar char="•"/>
            </a:pPr>
            <a:r>
              <a:rPr lang="en-US" sz="3200" b="1" dirty="0" smtClean="0">
                <a:latin typeface="Arial" pitchFamily="-65" charset="0"/>
                <a:ea typeface="PMingLiU" pitchFamily="18" charset="-120"/>
                <a:cs typeface="PMingLiU" pitchFamily="18" charset="-120"/>
              </a:rPr>
              <a:t>More details on the “how” answer will go here.</a:t>
            </a:r>
          </a:p>
          <a:p>
            <a:pPr marL="741363" indent="-284163" eaLnBrk="1" hangingPunct="1">
              <a:spcBef>
                <a:spcPct val="0"/>
              </a:spcBef>
              <a:buFontTx/>
              <a:buChar char="•"/>
            </a:pPr>
            <a:endParaRPr lang="en-US" sz="32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3200" y="14630400"/>
            <a:ext cx="1402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Remember, you’re using the poster to explain your project to people who are interested. Figures and diagrams will help you to explain.</a:t>
            </a:r>
            <a:endParaRPr lang="en-US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10058400"/>
            <a:ext cx="1402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Text should be 20-pt. or larger</a:t>
            </a:r>
            <a:endParaRPr lang="en-US" sz="5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22783800"/>
            <a:ext cx="1402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There should be enough text that someone can understand what you are doing, even if you’re not there to explain. However, you’re not writing a paper, so be careful not to have too much text.</a:t>
            </a:r>
            <a:endParaRPr lang="en-US" sz="5400" dirty="0"/>
          </a:p>
        </p:txBody>
      </p:sp>
      <p:sp>
        <p:nvSpPr>
          <p:cNvPr id="3" name="AutoShape 4" descr="kuet logo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4383948" cy="438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kuet logo এর ছবির ফলাফ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2782" y="352933"/>
            <a:ext cx="3068418" cy="383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" y="572383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1615001</a:t>
            </a:r>
            <a:endParaRPr 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279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PMingLiU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</dc:creator>
  <cp:lastModifiedBy>Windows User</cp:lastModifiedBy>
  <cp:revision>40</cp:revision>
  <cp:lastPrinted>2019-11-26T12:26:46Z</cp:lastPrinted>
  <dcterms:created xsi:type="dcterms:W3CDTF">2010-07-07T08:15:34Z</dcterms:created>
  <dcterms:modified xsi:type="dcterms:W3CDTF">2019-11-26T12:34:19Z</dcterms:modified>
</cp:coreProperties>
</file>